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6BCA-E631-497D-BF37-D332C38DEA3E}" type="datetimeFigureOut">
              <a:rPr lang="es-ES" smtClean="0"/>
              <a:t>11/09/2024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BFD78-9659-4BBC-829B-2095DBAC90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7169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6BCA-E631-497D-BF37-D332C38DEA3E}" type="datetimeFigureOut">
              <a:rPr lang="es-ES" smtClean="0"/>
              <a:t>11/09/2024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BFD78-9659-4BBC-829B-2095DBAC90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33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6BCA-E631-497D-BF37-D332C38DEA3E}" type="datetimeFigureOut">
              <a:rPr lang="es-ES" smtClean="0"/>
              <a:t>11/09/2024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BFD78-9659-4BBC-829B-2095DBAC90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9219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6BCA-E631-497D-BF37-D332C38DEA3E}" type="datetimeFigureOut">
              <a:rPr lang="es-ES" smtClean="0"/>
              <a:t>11/09/2024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BFD78-9659-4BBC-829B-2095DBAC90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6611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6BCA-E631-497D-BF37-D332C38DEA3E}" type="datetimeFigureOut">
              <a:rPr lang="es-ES" smtClean="0"/>
              <a:t>11/09/2024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BFD78-9659-4BBC-829B-2095DBAC90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7783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6BCA-E631-497D-BF37-D332C38DEA3E}" type="datetimeFigureOut">
              <a:rPr lang="es-ES" smtClean="0"/>
              <a:t>11/09/2024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BFD78-9659-4BBC-829B-2095DBAC90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8458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6BCA-E631-497D-BF37-D332C38DEA3E}" type="datetimeFigureOut">
              <a:rPr lang="es-ES" smtClean="0"/>
              <a:t>11/09/2024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BFD78-9659-4BBC-829B-2095DBAC90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8999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6BCA-E631-497D-BF37-D332C38DEA3E}" type="datetimeFigureOut">
              <a:rPr lang="es-ES" smtClean="0"/>
              <a:t>11/09/2024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BFD78-9659-4BBC-829B-2095DBAC90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6145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6BCA-E631-497D-BF37-D332C38DEA3E}" type="datetimeFigureOut">
              <a:rPr lang="es-ES" smtClean="0"/>
              <a:t>11/09/2024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BFD78-9659-4BBC-829B-2095DBAC90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6618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6BCA-E631-497D-BF37-D332C38DEA3E}" type="datetimeFigureOut">
              <a:rPr lang="es-ES" smtClean="0"/>
              <a:t>11/09/2024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BFD78-9659-4BBC-829B-2095DBAC90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6148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6BCA-E631-497D-BF37-D332C38DEA3E}" type="datetimeFigureOut">
              <a:rPr lang="es-ES" smtClean="0"/>
              <a:t>11/09/2024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BFD78-9659-4BBC-829B-2095DBAC90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7845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C6BCA-E631-497D-BF37-D332C38DEA3E}" type="datetimeFigureOut">
              <a:rPr lang="es-ES" smtClean="0"/>
              <a:t>11/09/2024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BFD78-9659-4BBC-829B-2095DBAC90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8700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58838A59-312E-4DDC-B387-D08F24CC95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7311" y="5380569"/>
            <a:ext cx="9652792" cy="891645"/>
          </a:xfrm>
        </p:spPr>
        <p:txBody>
          <a:bodyPr anchor="t">
            <a:normAutofit/>
          </a:bodyPr>
          <a:lstStyle/>
          <a:p>
            <a:pPr algn="ctr"/>
            <a:r>
              <a:rPr lang="es-E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 LA COMUNICACIÓN</a:t>
            </a:r>
            <a:br>
              <a:rPr lang="es-E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/ es (con filiación)</a:t>
            </a:r>
          </a:p>
        </p:txBody>
      </p:sp>
    </p:spTree>
    <p:extLst>
      <p:ext uri="{BB962C8B-B14F-4D97-AF65-F5344CB8AC3E}">
        <p14:creationId xmlns:p14="http://schemas.microsoft.com/office/powerpoint/2010/main" val="1157444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24709" y="1547456"/>
            <a:ext cx="6818708" cy="816507"/>
          </a:xfrm>
        </p:spPr>
        <p:txBody>
          <a:bodyPr/>
          <a:lstStyle/>
          <a:p>
            <a:pPr algn="l"/>
            <a:endParaRPr lang="es-ES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824708" y="2301573"/>
            <a:ext cx="5298335" cy="3986584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es-E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1032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</Words>
  <Application>Microsoft Office PowerPoint</Application>
  <PresentationFormat>Panorámica</PresentationFormat>
  <Paragraphs>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TÍTULO DE LA COMUNICACIÓN Autor / es (con filiación)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TRANSFORMACIONES EN EL TURISMO  PARA UN MUNDO EN CAMBIO: DESAFÍOS Y OPORTUNIDADES</dc:title>
  <dc:creator>Jose !</dc:creator>
  <cp:lastModifiedBy>MANUEL DE LA CALLE VAQUERO</cp:lastModifiedBy>
  <cp:revision>3</cp:revision>
  <dcterms:created xsi:type="dcterms:W3CDTF">2024-09-10T19:03:53Z</dcterms:created>
  <dcterms:modified xsi:type="dcterms:W3CDTF">2024-09-11T08:43:03Z</dcterms:modified>
</cp:coreProperties>
</file>